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73" r:id="rId3"/>
    <p:sldId id="259" r:id="rId4"/>
    <p:sldId id="260" r:id="rId5"/>
    <p:sldId id="274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Merriweather" panose="020B060402020202020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660"/>
  </p:normalViewPr>
  <p:slideViewPr>
    <p:cSldViewPr snapToGrid="0">
      <p:cViewPr>
        <p:scale>
          <a:sx n="125" d="100"/>
          <a:sy n="125" d="100"/>
        </p:scale>
        <p:origin x="-46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682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rgbClr val="38761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Infoavond 6e leerjaar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2020-2021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juf Jolien</a:t>
            </a:r>
            <a:endParaRPr dirty="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425" y="2331950"/>
            <a:ext cx="1652675" cy="13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8577" y="283000"/>
            <a:ext cx="2147625" cy="16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692390" y="4743390"/>
            <a:ext cx="139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 smtClean="0">
                <a:solidFill>
                  <a:schemeClr val="bg1"/>
                </a:solidFill>
              </a:rPr>
              <a:t>Klik op de luidspreker voor geluid.</a:t>
            </a:r>
            <a:endParaRPr lang="nl-BE" sz="1000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307080" y="2331950"/>
            <a:ext cx="204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Deel 1</a:t>
            </a:r>
            <a:endParaRPr lang="nl-BE" dirty="0"/>
          </a:p>
        </p:txBody>
      </p:sp>
      <p:pic>
        <p:nvPicPr>
          <p:cNvPr id="2" name="Jolien open klas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4819" y="3867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999632"/>
            <a:ext cx="9144000" cy="25498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47800" y="4053840"/>
            <a:ext cx="656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  <a:latin typeface="Merriweather" panose="020B0604020202020204" charset="0"/>
              </a:rPr>
              <a:t>Klik op een leerling om het reilen en zeilen in onze klas te ontdekken.</a:t>
            </a:r>
          </a:p>
          <a:p>
            <a:pPr algn="ctr"/>
            <a:endParaRPr lang="nl-BE" dirty="0">
              <a:solidFill>
                <a:schemeClr val="bg1"/>
              </a:solidFill>
              <a:latin typeface="Merriweather" panose="020B0604020202020204" charset="0"/>
            </a:endParaRPr>
          </a:p>
          <a:p>
            <a:pPr algn="ctr"/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TIP: er zijn </a:t>
            </a:r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6 leerlingen op deze foto die info vertellen. </a:t>
            </a:r>
            <a:r>
              <a:rPr lang="nl-BE" sz="1000" smtClean="0">
                <a:solidFill>
                  <a:schemeClr val="bg1"/>
                </a:solidFill>
                <a:latin typeface="Merriweather" panose="020B0604020202020204" charset="0"/>
              </a:rPr>
              <a:t>Ga daarna naar deel 2.</a:t>
            </a:r>
            <a:endParaRPr lang="nl-BE" sz="1000" dirty="0" smtClean="0">
              <a:solidFill>
                <a:schemeClr val="bg1"/>
              </a:solidFill>
              <a:latin typeface="Merriweather" panose="020B0604020202020204" charset="0"/>
            </a:endParaRPr>
          </a:p>
          <a:p>
            <a:pPr algn="ctr"/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Klik telkens op de luidspreker voor de info.</a:t>
            </a:r>
            <a:endParaRPr lang="nl-BE" sz="1000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sp>
        <p:nvSpPr>
          <p:cNvPr id="5" name="Rechthoek 4">
            <a:hlinkClick r:id="rId3" action="ppaction://hlinksldjump"/>
          </p:cNvPr>
          <p:cNvSpPr/>
          <p:nvPr/>
        </p:nvSpPr>
        <p:spPr>
          <a:xfrm>
            <a:off x="861060" y="1844040"/>
            <a:ext cx="5257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hlinkClick r:id="rId4" action="ppaction://hlinksldjump"/>
          </p:cNvPr>
          <p:cNvSpPr/>
          <p:nvPr/>
        </p:nvSpPr>
        <p:spPr>
          <a:xfrm>
            <a:off x="1668780" y="1985010"/>
            <a:ext cx="35052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hlinkClick r:id="rId5" action="ppaction://hlinksldjump"/>
          </p:cNvPr>
          <p:cNvSpPr/>
          <p:nvPr/>
        </p:nvSpPr>
        <p:spPr>
          <a:xfrm>
            <a:off x="2110740" y="1866900"/>
            <a:ext cx="3505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hlinkClick r:id="rId6" action="ppaction://hlinksldjump"/>
          </p:cNvPr>
          <p:cNvSpPr/>
          <p:nvPr/>
        </p:nvSpPr>
        <p:spPr>
          <a:xfrm>
            <a:off x="2545080" y="1518285"/>
            <a:ext cx="441960" cy="7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3444240" y="2141220"/>
            <a:ext cx="274320" cy="41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3444240" y="1866900"/>
            <a:ext cx="35052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3886200" y="2141220"/>
            <a:ext cx="10668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hlinkClick r:id="rId7" action="ppaction://hlinksldjump"/>
          </p:cNvPr>
          <p:cNvSpPr/>
          <p:nvPr/>
        </p:nvSpPr>
        <p:spPr>
          <a:xfrm>
            <a:off x="4046220" y="2141220"/>
            <a:ext cx="160020" cy="49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4343400" y="2061210"/>
            <a:ext cx="121920" cy="42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>
            <a:off x="4511040" y="1901190"/>
            <a:ext cx="205740" cy="50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4899660" y="2000250"/>
            <a:ext cx="16002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hlinkClick r:id="" action="ppaction://noaction"/>
          </p:cNvPr>
          <p:cNvSpPr/>
          <p:nvPr/>
        </p:nvSpPr>
        <p:spPr>
          <a:xfrm>
            <a:off x="5059680" y="2065020"/>
            <a:ext cx="243840" cy="23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/>
          <p:cNvSpPr/>
          <p:nvPr/>
        </p:nvSpPr>
        <p:spPr>
          <a:xfrm>
            <a:off x="5433060" y="2154555"/>
            <a:ext cx="327660" cy="25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5303520" y="2407920"/>
            <a:ext cx="457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4381500" y="2522220"/>
            <a:ext cx="335280" cy="63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>
            <a:hlinkClick r:id="rId8" action="ppaction://hlinksldjump"/>
          </p:cNvPr>
          <p:cNvSpPr/>
          <p:nvPr/>
        </p:nvSpPr>
        <p:spPr>
          <a:xfrm>
            <a:off x="7688580" y="2386965"/>
            <a:ext cx="434340" cy="767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4404360" y="2487930"/>
            <a:ext cx="411480" cy="666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02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00" y="539725"/>
            <a:ext cx="8375100" cy="709955"/>
          </a:xfrm>
        </p:spPr>
        <p:txBody>
          <a:bodyPr/>
          <a:lstStyle/>
          <a:p>
            <a:r>
              <a:rPr lang="nl-BE" dirty="0" smtClean="0"/>
              <a:t>Veranderingen en </a:t>
            </a:r>
            <a:br>
              <a:rPr lang="nl-BE" dirty="0" smtClean="0"/>
            </a:br>
            <a:r>
              <a:rPr lang="nl-BE" dirty="0" smtClean="0"/>
              <a:t>afspraken op school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93800" y="3066558"/>
            <a:ext cx="2661920" cy="199644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0500" y="1868388"/>
            <a:ext cx="5105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Nieuwe opvang, kleuterklassen, fietsenstalling, buitenklas.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Speeltijden langer, middagpauze korter (zie lesrooster).</a:t>
            </a:r>
          </a:p>
          <a:p>
            <a:pPr marL="285750" indent="-285750">
              <a:buFontTx/>
              <a:buChar char="-"/>
            </a:pPr>
            <a:r>
              <a:rPr lang="nl-BE" sz="1300" dirty="0">
                <a:latin typeface="Merriweather" panose="020B0604020202020204" charset="0"/>
              </a:rPr>
              <a:t>Herbruikbare flessen en koekendoosjes.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Nieuwe methode godsdienst: Sterren aan de hemel.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Ik hou me aan de klasafspraken.</a:t>
            </a:r>
          </a:p>
          <a:p>
            <a:r>
              <a:rPr lang="nl-BE" sz="1300" dirty="0">
                <a:latin typeface="Merriweather" panose="020B0604020202020204" charset="0"/>
              </a:rPr>
              <a:t>	</a:t>
            </a:r>
            <a:endParaRPr lang="nl-BE" dirty="0" smtClean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8" name="PIJL-LINKS 7">
            <a:hlinkClick r:id="rId5" action="ppaction://hlinksldjump"/>
          </p:cNvPr>
          <p:cNvSpPr/>
          <p:nvPr/>
        </p:nvSpPr>
        <p:spPr>
          <a:xfrm>
            <a:off x="190500" y="4442460"/>
            <a:ext cx="899160" cy="541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Dia 4 ibe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87240" y="438150"/>
            <a:ext cx="609600" cy="6096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60" y="3728958"/>
            <a:ext cx="4930140" cy="11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00" y="539725"/>
            <a:ext cx="8520600" cy="740435"/>
          </a:xfrm>
        </p:spPr>
        <p:txBody>
          <a:bodyPr/>
          <a:lstStyle/>
          <a:p>
            <a:r>
              <a:rPr lang="nl-BE" dirty="0" smtClean="0"/>
              <a:t>Takenbord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/>
          <a:stretch/>
        </p:blipFill>
        <p:spPr>
          <a:xfrm rot="10800000">
            <a:off x="6258278" y="403861"/>
            <a:ext cx="2558062" cy="2095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72440" y="1363980"/>
            <a:ext cx="52806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 smtClean="0">
                <a:latin typeface="Merriweather" panose="020B0604020202020204" charset="0"/>
              </a:rPr>
              <a:t>10 taken in de klas (vb. uitdelen, klas vegen, postbode, gebed, </a:t>
            </a:r>
            <a:r>
              <a:rPr lang="nl-BE" dirty="0" err="1" smtClean="0">
                <a:latin typeface="Merriweather" panose="020B0604020202020204" charset="0"/>
              </a:rPr>
              <a:t>actua</a:t>
            </a:r>
            <a:r>
              <a:rPr lang="nl-BE" dirty="0" smtClean="0">
                <a:latin typeface="Merriweather" panose="020B0604020202020204" charset="0"/>
              </a:rPr>
              <a:t>, kalender, licht, ...)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latin typeface="Merriweather" panose="020B0604020202020204" charset="0"/>
              </a:rPr>
              <a:t>Wisselen wekelijks.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latin typeface="Merriweather" panose="020B0604020202020204" charset="0"/>
              </a:rPr>
              <a:t>Taak ACTUA:</a:t>
            </a:r>
          </a:p>
          <a:p>
            <a:pPr marL="285750" indent="-285750">
              <a:buFont typeface="Arial" charset="0"/>
              <a:buChar char="•"/>
            </a:pPr>
            <a:r>
              <a:rPr lang="nl-BE" dirty="0" smtClean="0">
                <a:latin typeface="Merriweather" panose="020B0604020202020204" charset="0"/>
              </a:rPr>
              <a:t>Per 2 kies je elk 2 nieuwsberichten uit die je wil vertellen aan de klas. </a:t>
            </a:r>
          </a:p>
          <a:p>
            <a:pPr marL="285750" indent="-285750">
              <a:buFont typeface="Arial" charset="0"/>
              <a:buChar char="•"/>
            </a:pPr>
            <a:r>
              <a:rPr lang="nl-BE" dirty="0" smtClean="0">
                <a:latin typeface="Merriweather" panose="020B0604020202020204" charset="0"/>
              </a:rPr>
              <a:t>4 verschillende rubrieken (vb. binnenland, politiek, cultuur, ...)</a:t>
            </a:r>
          </a:p>
          <a:p>
            <a:pPr marL="285750" indent="-285750">
              <a:buFont typeface="Arial" charset="0"/>
              <a:buChar char="•"/>
            </a:pPr>
            <a:r>
              <a:rPr lang="nl-BE" dirty="0" smtClean="0">
                <a:latin typeface="Merriweather" panose="020B0604020202020204" charset="0"/>
              </a:rPr>
              <a:t>Vertel kort waarover het gaat. </a:t>
            </a:r>
          </a:p>
          <a:p>
            <a:pPr marL="285750" indent="-285750">
              <a:buFont typeface="Arial" charset="0"/>
              <a:buChar char="•"/>
            </a:pPr>
            <a:r>
              <a:rPr lang="nl-BE" dirty="0" smtClean="0">
                <a:latin typeface="Merriweather" panose="020B0604020202020204" charset="0"/>
              </a:rPr>
              <a:t>Je kiest samen hoe je dit voor de klas brengt.</a:t>
            </a:r>
          </a:p>
          <a:p>
            <a:pPr marL="285750" indent="-285750">
              <a:buFont typeface="Arial" charset="0"/>
              <a:buChar char="•"/>
            </a:pPr>
            <a:r>
              <a:rPr lang="nl-BE" dirty="0" smtClean="0">
                <a:latin typeface="Merriweather" panose="020B0604020202020204" charset="0"/>
              </a:rPr>
              <a:t>Jullie zijn de nieuwslezers.</a:t>
            </a:r>
          </a:p>
          <a:p>
            <a:pPr marL="285750" indent="-285750">
              <a:buFont typeface="Arial" charset="0"/>
              <a:buChar char="•"/>
            </a:pPr>
            <a:r>
              <a:rPr lang="nl-BE" dirty="0" smtClean="0">
                <a:latin typeface="Merriweather" panose="020B0604020202020204" charset="0"/>
              </a:rPr>
              <a:t>Het meegebrachte beeldmateriaal hangen we uit in de klas.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9" r="8556" b="41184"/>
          <a:stretch/>
        </p:blipFill>
        <p:spPr>
          <a:xfrm>
            <a:off x="5631180" y="3512820"/>
            <a:ext cx="3406140" cy="1153948"/>
          </a:xfrm>
          <a:prstGeom prst="rect">
            <a:avLst/>
          </a:prstGeom>
        </p:spPr>
      </p:pic>
      <p:sp>
        <p:nvSpPr>
          <p:cNvPr id="3" name="PIJL-LINKS 2">
            <a:hlinkClick r:id="rId6" action="ppaction://hlinksldjump"/>
          </p:cNvPr>
          <p:cNvSpPr/>
          <p:nvPr/>
        </p:nvSpPr>
        <p:spPr>
          <a:xfrm>
            <a:off x="213360" y="4366260"/>
            <a:ext cx="84582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Dia 5 laur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0540" y="499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Coronamaatregelen</a:t>
            </a:r>
            <a:endParaRPr lang="nl-BE" dirty="0"/>
          </a:p>
        </p:txBody>
      </p:sp>
      <p:sp>
        <p:nvSpPr>
          <p:cNvPr id="3" name="PIJL-LINKS 2">
            <a:hlinkClick r:id="rId4" action="ppaction://hlinksldjump"/>
          </p:cNvPr>
          <p:cNvSpPr/>
          <p:nvPr/>
        </p:nvSpPr>
        <p:spPr>
          <a:xfrm>
            <a:off x="213360" y="4366260"/>
            <a:ext cx="82296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365760" y="1280160"/>
            <a:ext cx="717804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Handen ontsmetten </a:t>
            </a:r>
          </a:p>
          <a:p>
            <a:r>
              <a:rPr lang="nl-BE" sz="1300" dirty="0">
                <a:latin typeface="Merriweather" panose="020B0604020202020204" charset="0"/>
              </a:rPr>
              <a:t>	</a:t>
            </a:r>
            <a:r>
              <a:rPr lang="nl-BE" sz="1300" dirty="0" smtClean="0">
                <a:latin typeface="Merriweather" panose="020B0604020202020204" charset="0"/>
              </a:rPr>
              <a:t>* bij binnenkomen school.</a:t>
            </a:r>
          </a:p>
          <a:p>
            <a:r>
              <a:rPr lang="nl-BE" sz="1300" dirty="0" smtClean="0">
                <a:latin typeface="Merriweather" panose="020B0604020202020204" charset="0"/>
              </a:rPr>
              <a:t>	* het begin en einde van de pauze.</a:t>
            </a:r>
          </a:p>
          <a:p>
            <a:r>
              <a:rPr lang="nl-BE" sz="1300" dirty="0">
                <a:latin typeface="Merriweather" panose="020B0604020202020204" charset="0"/>
              </a:rPr>
              <a:t>	</a:t>
            </a:r>
            <a:r>
              <a:rPr lang="nl-BE" sz="1300" dirty="0" smtClean="0">
                <a:latin typeface="Merriweather" panose="020B0604020202020204" charset="0"/>
              </a:rPr>
              <a:t>* bij het begin en einde van de turnles.</a:t>
            </a:r>
          </a:p>
          <a:p>
            <a:r>
              <a:rPr lang="nl-BE" sz="1300" dirty="0">
                <a:latin typeface="Merriweather" panose="020B0604020202020204" charset="0"/>
              </a:rPr>
              <a:t>	</a:t>
            </a:r>
            <a:r>
              <a:rPr lang="nl-BE" sz="1300" dirty="0" smtClean="0">
                <a:latin typeface="Merriweather" panose="020B0604020202020204" charset="0"/>
              </a:rPr>
              <a:t>* na toiletbezoek.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Spelen in bubbels.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Zo weinig mogelijk externen op school.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Ouders komen niet/ zo weinig mogelijk op het schoolterrein.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Mondmaskers voor leerkrachten – ouders – andere externen</a:t>
            </a:r>
          </a:p>
          <a:p>
            <a:endParaRPr lang="nl-BE" dirty="0" smtClean="0"/>
          </a:p>
          <a:p>
            <a:pPr marL="285750" indent="-285750">
              <a:buFontTx/>
              <a:buChar char="-"/>
            </a:pPr>
            <a:endParaRPr lang="nl-BE" dirty="0" smtClean="0"/>
          </a:p>
        </p:txBody>
      </p:sp>
      <p:pic>
        <p:nvPicPr>
          <p:cNvPr id="5" name="Dia 6 Hannah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3438" y="638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00" y="539725"/>
            <a:ext cx="8520600" cy="816635"/>
          </a:xfrm>
        </p:spPr>
        <p:txBody>
          <a:bodyPr/>
          <a:lstStyle/>
          <a:p>
            <a:r>
              <a:rPr lang="nl-BE" dirty="0" smtClean="0"/>
              <a:t>Verjaardagsfeestje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40" y="1657350"/>
            <a:ext cx="3611880" cy="270891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11480" y="1470660"/>
            <a:ext cx="34975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Feestje per 2 of 3.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Data vooraan in de agenda op de kalender.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Mag voorbereid worden in de klas. 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Eten en drinken 2 dagen op voorhand in de klas.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Zelf bakken mag maar 2 dagen op voorhand in de klas en individueel verpakt.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Enkel individueel verpakte zaken of beker/ bord voor ieder kind met eigen portie.</a:t>
            </a:r>
          </a:p>
        </p:txBody>
      </p:sp>
      <p:sp>
        <p:nvSpPr>
          <p:cNvPr id="5" name="PIJL-LINKS 4">
            <a:hlinkClick r:id="rId5" action="ppaction://hlinksldjump"/>
          </p:cNvPr>
          <p:cNvSpPr/>
          <p:nvPr/>
        </p:nvSpPr>
        <p:spPr>
          <a:xfrm>
            <a:off x="213360" y="4366260"/>
            <a:ext cx="91821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Dia 7 felici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0" y="483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00" y="333985"/>
            <a:ext cx="8520600" cy="1282500"/>
          </a:xfrm>
        </p:spPr>
        <p:txBody>
          <a:bodyPr/>
          <a:lstStyle/>
          <a:p>
            <a:r>
              <a:rPr lang="nl-BE" dirty="0" smtClean="0"/>
              <a:t>Week- en </a:t>
            </a:r>
            <a:r>
              <a:rPr lang="nl-BE" dirty="0" err="1" smtClean="0"/>
              <a:t>dagverloop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 b="20755"/>
          <a:stretch/>
        </p:blipFill>
        <p:spPr>
          <a:xfrm rot="5400000">
            <a:off x="5564505" y="1621155"/>
            <a:ext cx="4804410" cy="2110740"/>
          </a:xfrm>
          <a:prstGeom prst="rect">
            <a:avLst/>
          </a:prstGeom>
        </p:spPr>
      </p:pic>
      <p:sp>
        <p:nvSpPr>
          <p:cNvPr id="5" name="PIJL-LINKS 4">
            <a:hlinkClick r:id="rId5" action="ppaction://hlinksldjump"/>
          </p:cNvPr>
          <p:cNvSpPr/>
          <p:nvPr/>
        </p:nvSpPr>
        <p:spPr>
          <a:xfrm>
            <a:off x="0" y="4541520"/>
            <a:ext cx="85344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982981"/>
            <a:ext cx="5722620" cy="36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ia 8 diet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01640" y="331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00" y="539725"/>
            <a:ext cx="8520600" cy="847115"/>
          </a:xfrm>
        </p:spPr>
        <p:txBody>
          <a:bodyPr/>
          <a:lstStyle/>
          <a:p>
            <a:r>
              <a:rPr lang="nl-BE" dirty="0" smtClean="0"/>
              <a:t>Weekplanning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6" b="20889"/>
          <a:stretch/>
        </p:blipFill>
        <p:spPr>
          <a:xfrm>
            <a:off x="5474200" y="289561"/>
            <a:ext cx="2980190" cy="23164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86740" y="1303020"/>
            <a:ext cx="42443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 smtClean="0">
                <a:latin typeface="Merriweather" panose="020B0604020202020204" charset="0"/>
              </a:rPr>
              <a:t>Planning op vrijdag in agenda en aan bord.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latin typeface="Merriweather" panose="020B0604020202020204" charset="0"/>
              </a:rPr>
              <a:t>Blijft de volledige week staan.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latin typeface="Merriweather" panose="020B0604020202020204" charset="0"/>
              </a:rPr>
              <a:t>Planning voor huiswerken en toetsen kan in de agenda.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latin typeface="Merriweather" panose="020B0604020202020204" charset="0"/>
              </a:rPr>
              <a:t>In het begin van het schooljaar wordt dit gestuurd door de juf.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latin typeface="Merriweather" panose="020B0604020202020204" charset="0"/>
              </a:rPr>
              <a:t>Taken moeten af zijn op de dag dat deze staan ingeschreven.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latin typeface="Merriweather" panose="020B0604020202020204" charset="0"/>
              </a:rPr>
              <a:t>Toetsen worden ruim op voorhand aangekondigd en genoteerd.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latin typeface="Merriweather" panose="020B0604020202020204" charset="0"/>
              </a:rPr>
              <a:t>De agenda en toetsen worden ondertekend door de ouders tegen de maandag.</a:t>
            </a:r>
          </a:p>
          <a:p>
            <a:endParaRPr lang="nl-BE" dirty="0">
              <a:latin typeface="Merriweather" panose="020B0604020202020204" charset="0"/>
            </a:endParaRPr>
          </a:p>
          <a:p>
            <a:endParaRPr lang="nl-BE" dirty="0" smtClean="0">
              <a:latin typeface="Merriweather" panose="020B060402020202020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828800" y="4131764"/>
            <a:ext cx="6873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>
              <a:latin typeface="Merriweather" panose="020B0604020202020204" charset="0"/>
            </a:endParaRPr>
          </a:p>
          <a:p>
            <a:r>
              <a:rPr lang="nl-BE" dirty="0" smtClean="0">
                <a:latin typeface="Merriweather" panose="020B0604020202020204" charset="0"/>
              </a:rPr>
              <a:t>              *	Brieven </a:t>
            </a:r>
            <a:r>
              <a:rPr lang="nl-BE" dirty="0">
                <a:latin typeface="Merriweather" panose="020B0604020202020204" charset="0"/>
              </a:rPr>
              <a:t>worden niet meer op papier meegegeven maar ontvang je </a:t>
            </a:r>
            <a:r>
              <a:rPr lang="nl-BE" dirty="0" smtClean="0">
                <a:latin typeface="Merriweather" panose="020B0604020202020204" charset="0"/>
              </a:rPr>
              <a:t>	per </a:t>
            </a:r>
            <a:r>
              <a:rPr lang="nl-BE" dirty="0">
                <a:latin typeface="Merriweather" panose="020B0604020202020204" charset="0"/>
              </a:rPr>
              <a:t>e-mail. Enkel indien er een strookje moet worden ingevuld. </a:t>
            </a:r>
          </a:p>
          <a:p>
            <a:endParaRPr lang="nl-BE" dirty="0"/>
          </a:p>
        </p:txBody>
      </p:sp>
      <p:sp>
        <p:nvSpPr>
          <p:cNvPr id="6" name="PIJL-LINKS 5">
            <a:hlinkClick r:id="rId5" action="ppaction://hlinksldjump"/>
          </p:cNvPr>
          <p:cNvSpPr/>
          <p:nvPr/>
        </p:nvSpPr>
        <p:spPr>
          <a:xfrm>
            <a:off x="91440" y="4468651"/>
            <a:ext cx="91821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Dia 9 linu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491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336</Words>
  <Application>Microsoft Office PowerPoint</Application>
  <PresentationFormat>Diavoorstelling (16:9)</PresentationFormat>
  <Paragraphs>54</Paragraphs>
  <Slides>8</Slides>
  <Notes>1</Notes>
  <HiddenSlides>0</HiddenSlides>
  <MMClips>7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Merriweather</vt:lpstr>
      <vt:lpstr>Roboto</vt:lpstr>
      <vt:lpstr>Paradigm</vt:lpstr>
      <vt:lpstr>Infoavond 6e leerjaar 2020-2021 juf Jolien</vt:lpstr>
      <vt:lpstr>PowerPoint-presentatie</vt:lpstr>
      <vt:lpstr>Veranderingen en  afspraken op school</vt:lpstr>
      <vt:lpstr>Takenbord</vt:lpstr>
      <vt:lpstr>Coronamaatregelen</vt:lpstr>
      <vt:lpstr>Verjaardagsfeestje</vt:lpstr>
      <vt:lpstr>Week- en dagverloop</vt:lpstr>
      <vt:lpstr>Weekplanning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Infoavond 6e leerjaar 2020-2021 juf Jolien</dc:title>
  <dc:creator>Hoofdgebruiker</dc:creator>
  <cp:lastModifiedBy>Hoofdgebruiker</cp:lastModifiedBy>
  <cp:revision>65</cp:revision>
  <dcterms:modified xsi:type="dcterms:W3CDTF">2020-09-18T17:33:18Z</dcterms:modified>
</cp:coreProperties>
</file>