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73" r:id="rId4"/>
    <p:sldId id="280" r:id="rId5"/>
    <p:sldId id="279" r:id="rId6"/>
    <p:sldId id="275" r:id="rId7"/>
    <p:sldId id="267" r:id="rId8"/>
  </p:sldIdLst>
  <p:sldSz cx="9144000" cy="5143500" type="screen16x9"/>
  <p:notesSz cx="6858000" cy="9144000"/>
  <p:embeddedFontLst>
    <p:embeddedFont>
      <p:font typeface="Merriweather" panose="020B0604020202020204" charset="0"/>
      <p:regular r:id="rId10"/>
      <p:bold r:id="rId11"/>
      <p:italic r:id="rId12"/>
      <p:boldItalic r:id="rId13"/>
    </p:embeddedFont>
    <p:embeddedFont>
      <p:font typeface="Robo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4660"/>
  </p:normalViewPr>
  <p:slideViewPr>
    <p:cSldViewPr snapToGrid="0">
      <p:cViewPr>
        <p:scale>
          <a:sx n="125" d="100"/>
          <a:sy n="125" d="100"/>
        </p:scale>
        <p:origin x="-462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6820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5342420333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5342420333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rgbClr val="38761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Infoavond 6e leerjaar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2020-2021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juf Jolien</a:t>
            </a:r>
            <a:endParaRPr/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425" y="2331950"/>
            <a:ext cx="1652675" cy="13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02565" y="161080"/>
            <a:ext cx="2147625" cy="16549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7692390" y="4171890"/>
            <a:ext cx="1394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000" dirty="0" smtClean="0">
                <a:solidFill>
                  <a:schemeClr val="bg1"/>
                </a:solidFill>
              </a:rPr>
              <a:t>Klik op de luidspreker voor geluid.</a:t>
            </a:r>
            <a:endParaRPr lang="nl-BE" sz="1000" dirty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3444240" y="2674620"/>
            <a:ext cx="232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Deel 2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6300" y="105375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vak 1"/>
          <p:cNvSpPr txBox="1"/>
          <p:nvPr/>
        </p:nvSpPr>
        <p:spPr>
          <a:xfrm>
            <a:off x="403860" y="1136010"/>
            <a:ext cx="1463040" cy="329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BE" sz="1300" dirty="0" err="1" smtClean="0"/>
              <a:t>Dauwe</a:t>
            </a:r>
            <a:endParaRPr lang="nl-BE" sz="1300" dirty="0" smtClean="0"/>
          </a:p>
          <a:p>
            <a:pPr algn="ctr"/>
            <a:r>
              <a:rPr lang="nl-BE" sz="1300" dirty="0" smtClean="0"/>
              <a:t>Niels</a:t>
            </a:r>
          </a:p>
          <a:p>
            <a:pPr algn="ctr"/>
            <a:r>
              <a:rPr lang="nl-BE" sz="1300" dirty="0" err="1" smtClean="0"/>
              <a:t>Linus</a:t>
            </a:r>
            <a:endParaRPr lang="nl-BE" sz="1300" dirty="0" smtClean="0"/>
          </a:p>
          <a:p>
            <a:pPr algn="ctr"/>
            <a:r>
              <a:rPr lang="nl-BE" sz="1300" dirty="0" err="1" smtClean="0"/>
              <a:t>Iben</a:t>
            </a:r>
            <a:endParaRPr lang="nl-BE" sz="1300" dirty="0" smtClean="0"/>
          </a:p>
          <a:p>
            <a:pPr algn="ctr"/>
            <a:r>
              <a:rPr lang="nl-BE" sz="1300" dirty="0" smtClean="0"/>
              <a:t>Hannah</a:t>
            </a:r>
          </a:p>
          <a:p>
            <a:pPr algn="ctr"/>
            <a:r>
              <a:rPr lang="nl-BE" sz="1300" dirty="0" smtClean="0"/>
              <a:t>Noor</a:t>
            </a:r>
          </a:p>
          <a:p>
            <a:pPr algn="ctr"/>
            <a:r>
              <a:rPr lang="nl-BE" sz="1300" dirty="0" smtClean="0"/>
              <a:t>Maxim</a:t>
            </a:r>
          </a:p>
          <a:p>
            <a:pPr algn="ctr"/>
            <a:r>
              <a:rPr lang="nl-BE" sz="1300" dirty="0" smtClean="0"/>
              <a:t>Emily</a:t>
            </a:r>
          </a:p>
          <a:p>
            <a:pPr algn="ctr"/>
            <a:r>
              <a:rPr lang="nl-BE" sz="1300" dirty="0" err="1" smtClean="0"/>
              <a:t>Diete</a:t>
            </a:r>
            <a:endParaRPr lang="nl-BE" sz="1300" dirty="0" smtClean="0"/>
          </a:p>
          <a:p>
            <a:pPr algn="ctr"/>
            <a:r>
              <a:rPr lang="nl-BE" sz="1300" dirty="0" smtClean="0"/>
              <a:t>Elise</a:t>
            </a:r>
          </a:p>
          <a:p>
            <a:pPr algn="ctr"/>
            <a:r>
              <a:rPr lang="nl-BE" sz="1300" dirty="0" smtClean="0"/>
              <a:t>Laure</a:t>
            </a:r>
          </a:p>
          <a:p>
            <a:pPr algn="ctr"/>
            <a:r>
              <a:rPr lang="nl-BE" sz="1300" dirty="0" smtClean="0"/>
              <a:t>Félicia</a:t>
            </a:r>
          </a:p>
          <a:p>
            <a:pPr algn="ctr"/>
            <a:r>
              <a:rPr lang="nl-BE" sz="1300" dirty="0" smtClean="0"/>
              <a:t>Fé</a:t>
            </a:r>
          </a:p>
          <a:p>
            <a:pPr algn="ctr"/>
            <a:r>
              <a:rPr lang="nl-BE" sz="1300" dirty="0" smtClean="0"/>
              <a:t>Rune</a:t>
            </a:r>
          </a:p>
          <a:p>
            <a:pPr algn="ctr"/>
            <a:r>
              <a:rPr lang="nl-BE" sz="1300" dirty="0" smtClean="0"/>
              <a:t>Célio</a:t>
            </a:r>
          </a:p>
          <a:p>
            <a:pPr algn="ctr"/>
            <a:r>
              <a:rPr lang="nl-BE" sz="1300" dirty="0" smtClean="0"/>
              <a:t>Arthur</a:t>
            </a:r>
            <a:endParaRPr lang="nl-BE" sz="1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999632"/>
            <a:ext cx="9144000" cy="254987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447800" y="4053840"/>
            <a:ext cx="65608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>
                <a:solidFill>
                  <a:schemeClr val="bg1"/>
                </a:solidFill>
                <a:latin typeface="Merriweather" panose="020B0604020202020204" charset="0"/>
              </a:rPr>
              <a:t>Klik op een leerling om het reilen en zeilen in onze klas te ontdekken.</a:t>
            </a:r>
          </a:p>
          <a:p>
            <a:pPr algn="ctr"/>
            <a:endParaRPr lang="nl-BE" dirty="0">
              <a:solidFill>
                <a:schemeClr val="bg1"/>
              </a:solidFill>
              <a:latin typeface="Merriweather" panose="020B0604020202020204" charset="0"/>
            </a:endParaRPr>
          </a:p>
          <a:p>
            <a:pPr algn="ctr"/>
            <a:r>
              <a:rPr lang="nl-BE" sz="1000" dirty="0" smtClean="0">
                <a:solidFill>
                  <a:schemeClr val="bg1"/>
                </a:solidFill>
                <a:latin typeface="Merriweather" panose="020B0604020202020204" charset="0"/>
              </a:rPr>
              <a:t>TIP: er zijn </a:t>
            </a:r>
            <a:r>
              <a:rPr lang="nl-BE" sz="1000" dirty="0">
                <a:solidFill>
                  <a:schemeClr val="bg1"/>
                </a:solidFill>
                <a:latin typeface="Merriweather" panose="020B0604020202020204" charset="0"/>
              </a:rPr>
              <a:t>4</a:t>
            </a:r>
            <a:r>
              <a:rPr lang="nl-BE" sz="1000" dirty="0" smtClean="0">
                <a:solidFill>
                  <a:schemeClr val="bg1"/>
                </a:solidFill>
                <a:latin typeface="Merriweather" panose="020B0604020202020204" charset="0"/>
              </a:rPr>
              <a:t> leerlingen die info geven. </a:t>
            </a:r>
            <a:r>
              <a:rPr lang="nl-BE" sz="1000" smtClean="0">
                <a:solidFill>
                  <a:schemeClr val="bg1"/>
                </a:solidFill>
                <a:latin typeface="Merriweather" panose="020B0604020202020204" charset="0"/>
              </a:rPr>
              <a:t>Ga daarna naar deel 3.</a:t>
            </a:r>
            <a:endParaRPr lang="nl-BE" sz="1000" dirty="0" smtClean="0">
              <a:solidFill>
                <a:schemeClr val="bg1"/>
              </a:solidFill>
              <a:latin typeface="Merriweather" panose="020B0604020202020204" charset="0"/>
            </a:endParaRPr>
          </a:p>
          <a:p>
            <a:pPr algn="ctr"/>
            <a:r>
              <a:rPr lang="nl-BE" sz="1000" dirty="0" smtClean="0">
                <a:solidFill>
                  <a:schemeClr val="bg1"/>
                </a:solidFill>
                <a:latin typeface="Merriweather" panose="020B0604020202020204" charset="0"/>
              </a:rPr>
              <a:t>Klik telkens op de luidspreker voor de info.</a:t>
            </a:r>
            <a:endParaRPr lang="nl-BE" sz="1000" dirty="0">
              <a:solidFill>
                <a:schemeClr val="bg1"/>
              </a:solidFill>
              <a:latin typeface="Merriweather" panose="020B060402020202020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861060" y="1844040"/>
            <a:ext cx="52578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/>
          <p:cNvSpPr/>
          <p:nvPr/>
        </p:nvSpPr>
        <p:spPr>
          <a:xfrm>
            <a:off x="1668780" y="1985010"/>
            <a:ext cx="35052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/>
          <p:cNvSpPr/>
          <p:nvPr/>
        </p:nvSpPr>
        <p:spPr>
          <a:xfrm>
            <a:off x="2110740" y="1866900"/>
            <a:ext cx="3505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2545080" y="1518285"/>
            <a:ext cx="441960" cy="765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Rechthoek 8">
            <a:hlinkClick r:id="" action="ppaction://noaction"/>
          </p:cNvPr>
          <p:cNvSpPr/>
          <p:nvPr/>
        </p:nvSpPr>
        <p:spPr>
          <a:xfrm>
            <a:off x="3444240" y="2141220"/>
            <a:ext cx="274320" cy="411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/>
          <p:cNvSpPr/>
          <p:nvPr/>
        </p:nvSpPr>
        <p:spPr>
          <a:xfrm>
            <a:off x="3444240" y="1866900"/>
            <a:ext cx="35052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3886200" y="2141220"/>
            <a:ext cx="106680" cy="266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/>
          <p:cNvSpPr/>
          <p:nvPr/>
        </p:nvSpPr>
        <p:spPr>
          <a:xfrm>
            <a:off x="4046220" y="2141220"/>
            <a:ext cx="160020" cy="4914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Rechthoek 12"/>
          <p:cNvSpPr/>
          <p:nvPr/>
        </p:nvSpPr>
        <p:spPr>
          <a:xfrm>
            <a:off x="4343400" y="2061210"/>
            <a:ext cx="121920" cy="426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hlinkClick r:id="rId3" action="ppaction://hlinksldjump"/>
          </p:cNvPr>
          <p:cNvSpPr/>
          <p:nvPr/>
        </p:nvSpPr>
        <p:spPr>
          <a:xfrm>
            <a:off x="4511040" y="1901190"/>
            <a:ext cx="205740" cy="50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Rechthoek 14"/>
          <p:cNvSpPr/>
          <p:nvPr/>
        </p:nvSpPr>
        <p:spPr>
          <a:xfrm>
            <a:off x="4899660" y="2000250"/>
            <a:ext cx="16002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/>
          <p:cNvSpPr/>
          <p:nvPr/>
        </p:nvSpPr>
        <p:spPr>
          <a:xfrm>
            <a:off x="5059680" y="2065020"/>
            <a:ext cx="243840" cy="236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Rechthoek 16">
            <a:hlinkClick r:id="rId4" action="ppaction://hlinksldjump"/>
          </p:cNvPr>
          <p:cNvSpPr/>
          <p:nvPr/>
        </p:nvSpPr>
        <p:spPr>
          <a:xfrm>
            <a:off x="5433060" y="2154555"/>
            <a:ext cx="327660" cy="253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/>
          <p:cNvSpPr/>
          <p:nvPr/>
        </p:nvSpPr>
        <p:spPr>
          <a:xfrm>
            <a:off x="5303520" y="2407920"/>
            <a:ext cx="4572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hthoek 18"/>
          <p:cNvSpPr/>
          <p:nvPr/>
        </p:nvSpPr>
        <p:spPr>
          <a:xfrm>
            <a:off x="4381500" y="2522220"/>
            <a:ext cx="335280" cy="632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 19"/>
          <p:cNvSpPr/>
          <p:nvPr/>
        </p:nvSpPr>
        <p:spPr>
          <a:xfrm>
            <a:off x="7688580" y="2386965"/>
            <a:ext cx="434340" cy="7677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Rechthoek 1"/>
          <p:cNvSpPr/>
          <p:nvPr/>
        </p:nvSpPr>
        <p:spPr>
          <a:xfrm>
            <a:off x="4404360" y="2487930"/>
            <a:ext cx="411480" cy="666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Rechthoek 20">
            <a:hlinkClick r:id="rId5" action="ppaction://hlinksldjump"/>
          </p:cNvPr>
          <p:cNvSpPr/>
          <p:nvPr/>
        </p:nvSpPr>
        <p:spPr>
          <a:xfrm>
            <a:off x="3794760" y="2065020"/>
            <a:ext cx="25146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Rechthoek 21"/>
          <p:cNvSpPr/>
          <p:nvPr/>
        </p:nvSpPr>
        <p:spPr>
          <a:xfrm>
            <a:off x="5059680" y="2061210"/>
            <a:ext cx="29718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3" name="Rechthoek 22">
            <a:hlinkClick r:id="rId6" action="ppaction://hlinksldjump"/>
          </p:cNvPr>
          <p:cNvSpPr/>
          <p:nvPr/>
        </p:nvSpPr>
        <p:spPr>
          <a:xfrm>
            <a:off x="5059680" y="2061210"/>
            <a:ext cx="243840" cy="285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026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1700" y="539725"/>
            <a:ext cx="8520600" cy="831875"/>
          </a:xfrm>
        </p:spPr>
        <p:txBody>
          <a:bodyPr/>
          <a:lstStyle/>
          <a:p>
            <a:r>
              <a:rPr lang="nl-BE" dirty="0" smtClean="0"/>
              <a:t>Wiskunde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5"/>
          <a:stretch/>
        </p:blipFill>
        <p:spPr>
          <a:xfrm rot="5400000">
            <a:off x="6060254" y="1358716"/>
            <a:ext cx="3375658" cy="2106035"/>
          </a:xfrm>
          <a:prstGeom prst="rect">
            <a:avLst/>
          </a:prstGeom>
        </p:spPr>
      </p:pic>
      <p:sp>
        <p:nvSpPr>
          <p:cNvPr id="5" name="PIJL-LINKS 4">
            <a:hlinkClick r:id="rId5" action="ppaction://hlinksldjump"/>
          </p:cNvPr>
          <p:cNvSpPr/>
          <p:nvPr/>
        </p:nvSpPr>
        <p:spPr>
          <a:xfrm>
            <a:off x="213360" y="4366260"/>
            <a:ext cx="918210" cy="617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074" name="Picture 2" descr="https://lh6.googleusercontent.com/Kx2NWinEJRnSyqYwQhXWdtsgmfznwtBJy1Xk8eCLvNV-Y85okQxdT3L8nIwJ2xWiieGkh7AnZv0PHN6hbpCtZIJkaHc63_xklkJVf36OwAU9iHoprBLnhrizSgS1yVCNKMWGhIl5QE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80" y="3040839"/>
            <a:ext cx="2334552" cy="194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304800" y="1524001"/>
            <a:ext cx="5775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14 werkbundels 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Extra plustaken – POD opdrachten 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Ik ontdek – ik oefen – ik werk zelf uit – ik denk  na – </a:t>
            </a:r>
            <a:r>
              <a:rPr lang="nl-BE" sz="1300" dirty="0" err="1" smtClean="0">
                <a:latin typeface="Merriweather" panose="020B0604020202020204" charset="0"/>
              </a:rPr>
              <a:t>Wisspel</a:t>
            </a:r>
            <a:endParaRPr lang="nl-BE" sz="1300" dirty="0" smtClean="0">
              <a:latin typeface="Merriweather" panose="020B0604020202020204" charset="0"/>
            </a:endParaRP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Parate kennis hoofdrekenen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Na de herhalingslessen: 3 niveaugroepen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Na 2 blokken toets</a:t>
            </a:r>
            <a:endParaRPr lang="nl-BE" sz="1300" dirty="0">
              <a:latin typeface="Merriweather" panose="020B0604020202020204" charset="0"/>
            </a:endParaRPr>
          </a:p>
        </p:txBody>
      </p:sp>
      <p:pic>
        <p:nvPicPr>
          <p:cNvPr id="4" name="Dia 10 Arthur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55620" y="5981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6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9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Taal</a:t>
            </a:r>
            <a:endParaRPr lang="nl-BE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3840"/>
            <a:ext cx="2606040" cy="1954530"/>
          </a:xfrm>
          <a:prstGeom prst="rect">
            <a:avLst/>
          </a:prstGeom>
        </p:spPr>
      </p:pic>
      <p:sp>
        <p:nvSpPr>
          <p:cNvPr id="6" name="PIJL-LINKS 5">
            <a:hlinkClick r:id="rId5" action="ppaction://hlinksldjump"/>
          </p:cNvPr>
          <p:cNvSpPr/>
          <p:nvPr/>
        </p:nvSpPr>
        <p:spPr>
          <a:xfrm>
            <a:off x="86995" y="4438650"/>
            <a:ext cx="819785" cy="617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ekstvak 4"/>
          <p:cNvSpPr txBox="1"/>
          <p:nvPr/>
        </p:nvSpPr>
        <p:spPr>
          <a:xfrm>
            <a:off x="403860" y="1272540"/>
            <a:ext cx="4358640" cy="2461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3 werkboeken, geen leesboek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9 thema’s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Nadruk op taalsystematiek en begrijpend lezen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Boekbespreking per trimester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Vrij lezen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Klasbibliotheek / leeszaal school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Na ieder thema: toets TS en BL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Inoefenen op </a:t>
            </a:r>
            <a:r>
              <a:rPr lang="nl-BE" sz="1300" dirty="0" err="1" smtClean="0">
                <a:latin typeface="Merriweather" panose="020B0604020202020204" charset="0"/>
              </a:rPr>
              <a:t>Bingel</a:t>
            </a:r>
            <a:endParaRPr lang="nl-BE" sz="1300" dirty="0">
              <a:latin typeface="Merriweather" panose="020B0604020202020204" charset="0"/>
            </a:endParaRPr>
          </a:p>
        </p:txBody>
      </p:sp>
      <p:pic>
        <p:nvPicPr>
          <p:cNvPr id="3" name="Dia 11 fé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3580" y="529590"/>
            <a:ext cx="609600" cy="609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188" y="2903220"/>
            <a:ext cx="5431652" cy="16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1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Spelling</a:t>
            </a:r>
            <a:endParaRPr lang="nl-BE" dirty="0"/>
          </a:p>
        </p:txBody>
      </p:sp>
      <p:sp>
        <p:nvSpPr>
          <p:cNvPr id="3" name="PIJL-LINKS 2">
            <a:hlinkClick r:id="rId4" action="ppaction://hlinksldjump"/>
          </p:cNvPr>
          <p:cNvSpPr/>
          <p:nvPr/>
        </p:nvSpPr>
        <p:spPr>
          <a:xfrm>
            <a:off x="213360" y="4366260"/>
            <a:ext cx="1028700" cy="617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Tekstvak 3"/>
          <p:cNvSpPr txBox="1"/>
          <p:nvPr/>
        </p:nvSpPr>
        <p:spPr>
          <a:xfrm>
            <a:off x="388620" y="1325880"/>
            <a:ext cx="4427220" cy="1861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Geen woordpakketten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Woorden ingedeeld volgens moeilijkheden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Per thema een dictee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Na 3 thema’s een controledictee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Werkwoorden!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Inoefenen op </a:t>
            </a:r>
            <a:r>
              <a:rPr lang="nl-BE" sz="1300" dirty="0" err="1" smtClean="0">
                <a:latin typeface="Merriweather" panose="020B0604020202020204" charset="0"/>
              </a:rPr>
              <a:t>Bingel</a:t>
            </a:r>
            <a:endParaRPr lang="nl-BE" sz="1300" dirty="0">
              <a:latin typeface="Merriweather" panose="020B0604020202020204" charset="0"/>
            </a:endParaRPr>
          </a:p>
        </p:txBody>
      </p:sp>
      <p:pic>
        <p:nvPicPr>
          <p:cNvPr id="5" name="Picture 2" descr="Leerjaar 6 - TAL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580" y="382905"/>
            <a:ext cx="1666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D of T - Meester Kla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7" name="AutoShape 4" descr="D of T - Meester Kla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8" name="AutoShape 6" descr="D of T - Meester Kla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530" y="3141345"/>
            <a:ext cx="2828925" cy="1619250"/>
          </a:xfrm>
          <a:prstGeom prst="rect">
            <a:avLst/>
          </a:prstGeom>
        </p:spPr>
      </p:pic>
      <p:pic>
        <p:nvPicPr>
          <p:cNvPr id="10" name="Dia 12 rinus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743200" y="4651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1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Frans</a:t>
            </a:r>
            <a:endParaRPr lang="nl-BE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93"/>
          <a:stretch/>
        </p:blipFill>
        <p:spPr>
          <a:xfrm rot="10800000">
            <a:off x="6634480" y="2819400"/>
            <a:ext cx="2552700" cy="245745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6"/>
          <a:stretch/>
        </p:blipFill>
        <p:spPr>
          <a:xfrm>
            <a:off x="0" y="2819400"/>
            <a:ext cx="3388360" cy="23241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0" y="2819400"/>
            <a:ext cx="3769360" cy="2827020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0"/>
            <a:ext cx="1714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JL-LINKS 6">
            <a:hlinkClick r:id="rId8" action="ppaction://hlinksldjump"/>
          </p:cNvPr>
          <p:cNvSpPr/>
          <p:nvPr/>
        </p:nvSpPr>
        <p:spPr>
          <a:xfrm>
            <a:off x="68580" y="4472940"/>
            <a:ext cx="918210" cy="6172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472440" y="1295400"/>
            <a:ext cx="383286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Vervolg 5</a:t>
            </a:r>
            <a:r>
              <a:rPr lang="nl-BE" sz="1300" baseline="30000" dirty="0" smtClean="0">
                <a:latin typeface="Merriweather" panose="020B0604020202020204" charset="0"/>
              </a:rPr>
              <a:t>e</a:t>
            </a:r>
            <a:r>
              <a:rPr lang="nl-BE" sz="1300" dirty="0" smtClean="0">
                <a:latin typeface="Merriweather" panose="020B0604020202020204" charset="0"/>
              </a:rPr>
              <a:t> leerjaar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Focus op spreken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Werkwoorden!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Oefenen op website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Na iedere </a:t>
            </a:r>
            <a:r>
              <a:rPr lang="nl-BE" sz="1300" dirty="0" err="1" smtClean="0">
                <a:latin typeface="Merriweather" panose="020B0604020202020204" charset="0"/>
              </a:rPr>
              <a:t>Planète</a:t>
            </a:r>
            <a:r>
              <a:rPr lang="nl-BE" sz="1300" dirty="0" smtClean="0">
                <a:latin typeface="Merriweather" panose="020B0604020202020204" charset="0"/>
              </a:rPr>
              <a:t> een grote toets</a:t>
            </a:r>
          </a:p>
          <a:p>
            <a:pPr marL="285750" indent="-285750">
              <a:buFontTx/>
              <a:buChar char="-"/>
            </a:pPr>
            <a:r>
              <a:rPr lang="nl-BE" sz="1300" dirty="0" smtClean="0">
                <a:latin typeface="Merriweather" panose="020B0604020202020204" charset="0"/>
              </a:rPr>
              <a:t>Tussendoor kleine (onaangekondigde) toetsjes</a:t>
            </a:r>
            <a:endParaRPr lang="nl-BE" sz="1300" dirty="0">
              <a:latin typeface="Merriweather" panose="020B0604020202020204" charset="0"/>
            </a:endParaRPr>
          </a:p>
        </p:txBody>
      </p:sp>
      <p:pic>
        <p:nvPicPr>
          <p:cNvPr id="8" name="Dia 13el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88870" y="483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6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187</Words>
  <Application>Microsoft Office PowerPoint</Application>
  <PresentationFormat>Diavoorstelling (16:9)</PresentationFormat>
  <Paragraphs>55</Paragraphs>
  <Slides>7</Slides>
  <Notes>2</Notes>
  <HiddenSlides>0</HiddenSlides>
  <MMClips>4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Merriweather</vt:lpstr>
      <vt:lpstr>Roboto</vt:lpstr>
      <vt:lpstr>Paradigm</vt:lpstr>
      <vt:lpstr>Infoavond 6e leerjaar 2020-2021 juf Jolien</vt:lpstr>
      <vt:lpstr>PowerPoint-presentatie</vt:lpstr>
      <vt:lpstr>PowerPoint-presentatie</vt:lpstr>
      <vt:lpstr>Wiskunde</vt:lpstr>
      <vt:lpstr>Taal</vt:lpstr>
      <vt:lpstr>Spelling</vt:lpstr>
      <vt:lpstr>Frans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Infoavond 6e leerjaar 2020-2021 juf Jolien</dc:title>
  <dc:creator>Hoofdgebruiker</dc:creator>
  <cp:lastModifiedBy>Hoofdgebruiker</cp:lastModifiedBy>
  <cp:revision>60</cp:revision>
  <dcterms:modified xsi:type="dcterms:W3CDTF">2020-09-18T17:34:16Z</dcterms:modified>
</cp:coreProperties>
</file>