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73" r:id="rId3"/>
    <p:sldId id="277" r:id="rId4"/>
    <p:sldId id="269" r:id="rId5"/>
    <p:sldId id="270" r:id="rId6"/>
    <p:sldId id="271" r:id="rId7"/>
    <p:sldId id="276" r:id="rId8"/>
    <p:sldId id="272" r:id="rId9"/>
  </p:sldIdLst>
  <p:sldSz cx="9144000" cy="5143500" type="screen16x9"/>
  <p:notesSz cx="6858000" cy="9144000"/>
  <p:embeddedFontLst>
    <p:embeddedFont>
      <p:font typeface="Roboto" panose="020B0604020202020204" charset="0"/>
      <p:regular r:id="rId11"/>
      <p:bold r:id="rId12"/>
      <p:italic r:id="rId13"/>
      <p:boldItalic r:id="rId14"/>
    </p:embeddedFont>
    <p:embeddedFont>
      <p:font typeface="Merriweather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0" autoAdjust="0"/>
    <p:restoredTop sz="94660"/>
  </p:normalViewPr>
  <p:slideViewPr>
    <p:cSldViewPr snapToGrid="0">
      <p:cViewPr>
        <p:scale>
          <a:sx n="125" d="100"/>
          <a:sy n="125" d="100"/>
        </p:scale>
        <p:origin x="-462" y="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06820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rgbClr val="38761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4.xml"/><Relationship Id="rId7" Type="http://schemas.openxmlformats.org/officeDocument/2006/relationships/slide" Target="slide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8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slide" Target="slide2.xml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klavertje3l1.weebly.com/" TargetMode="Externa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hyperlink" Target="mailto:jolien.dhu@kbrp.be" TargetMode="External"/><Relationship Id="rId5" Type="http://schemas.openxmlformats.org/officeDocument/2006/relationships/slide" Target="slide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Infoavond 6e leerjaar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2020-2021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juf Jolien</a:t>
            </a:r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425" y="2331950"/>
            <a:ext cx="1652675" cy="135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2565" y="161080"/>
            <a:ext cx="2147625" cy="1654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7562850" y="4543335"/>
            <a:ext cx="1394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000" dirty="0" smtClean="0">
                <a:solidFill>
                  <a:schemeClr val="bg1"/>
                </a:solidFill>
              </a:rPr>
              <a:t>Klik op de luidspreker voor geluid.</a:t>
            </a:r>
            <a:endParaRPr lang="nl-BE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999632"/>
            <a:ext cx="9144000" cy="254987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447800" y="4053840"/>
            <a:ext cx="6560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solidFill>
                  <a:schemeClr val="bg1"/>
                </a:solidFill>
                <a:latin typeface="Merriweather" panose="020B0604020202020204" charset="0"/>
              </a:rPr>
              <a:t>Klik op een leerling om het reilen en zeilen in onze klas te ontdekken.</a:t>
            </a:r>
          </a:p>
          <a:p>
            <a:pPr algn="ctr"/>
            <a:endParaRPr lang="nl-BE" dirty="0">
              <a:solidFill>
                <a:schemeClr val="bg1"/>
              </a:solidFill>
              <a:latin typeface="Merriweather" panose="020B0604020202020204" charset="0"/>
            </a:endParaRPr>
          </a:p>
          <a:p>
            <a:pPr algn="ctr"/>
            <a:r>
              <a:rPr lang="nl-BE" sz="1000" dirty="0" smtClean="0">
                <a:solidFill>
                  <a:schemeClr val="bg1"/>
                </a:solidFill>
                <a:latin typeface="Merriweather" panose="020B0604020202020204" charset="0"/>
              </a:rPr>
              <a:t>TIP: er zijn </a:t>
            </a:r>
            <a:r>
              <a:rPr lang="nl-BE" sz="1000" dirty="0" smtClean="0">
                <a:solidFill>
                  <a:schemeClr val="bg1"/>
                </a:solidFill>
                <a:latin typeface="Merriweather" panose="020B0604020202020204" charset="0"/>
              </a:rPr>
              <a:t>6 </a:t>
            </a:r>
            <a:r>
              <a:rPr lang="nl-BE" sz="1000" dirty="0" smtClean="0">
                <a:solidFill>
                  <a:schemeClr val="bg1"/>
                </a:solidFill>
                <a:latin typeface="Merriweather" panose="020B0604020202020204" charset="0"/>
              </a:rPr>
              <a:t>leerlingen </a:t>
            </a:r>
            <a:r>
              <a:rPr lang="nl-BE" sz="1000" dirty="0" smtClean="0">
                <a:solidFill>
                  <a:schemeClr val="bg1"/>
                </a:solidFill>
                <a:latin typeface="Merriweather" panose="020B0604020202020204" charset="0"/>
              </a:rPr>
              <a:t>die info geven. Nu hebben jullie </a:t>
            </a:r>
            <a:r>
              <a:rPr lang="nl-BE" sz="1000" smtClean="0">
                <a:solidFill>
                  <a:schemeClr val="bg1"/>
                </a:solidFill>
                <a:latin typeface="Merriweather" panose="020B0604020202020204" charset="0"/>
              </a:rPr>
              <a:t>iedereen gehoord.</a:t>
            </a:r>
            <a:endParaRPr lang="nl-BE" sz="1000" dirty="0" smtClean="0">
              <a:solidFill>
                <a:schemeClr val="bg1"/>
              </a:solidFill>
              <a:latin typeface="Merriweather" panose="020B0604020202020204" charset="0"/>
            </a:endParaRPr>
          </a:p>
          <a:p>
            <a:pPr algn="ctr"/>
            <a:r>
              <a:rPr lang="nl-BE" sz="1000" dirty="0" smtClean="0">
                <a:solidFill>
                  <a:schemeClr val="bg1"/>
                </a:solidFill>
                <a:latin typeface="Merriweather" panose="020B0604020202020204" charset="0"/>
              </a:rPr>
              <a:t>Klik telkens op de luidspreker voor de info.</a:t>
            </a:r>
            <a:endParaRPr lang="nl-BE" sz="1000" dirty="0">
              <a:solidFill>
                <a:schemeClr val="bg1"/>
              </a:solidFill>
              <a:latin typeface="Merriweather" panose="020B060402020202020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861060" y="1844040"/>
            <a:ext cx="5257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hthoek 5"/>
          <p:cNvSpPr/>
          <p:nvPr/>
        </p:nvSpPr>
        <p:spPr>
          <a:xfrm>
            <a:off x="1668780" y="1985010"/>
            <a:ext cx="350520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/>
          <p:cNvSpPr/>
          <p:nvPr/>
        </p:nvSpPr>
        <p:spPr>
          <a:xfrm>
            <a:off x="2110740" y="1866900"/>
            <a:ext cx="3505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2545080" y="1518285"/>
            <a:ext cx="441960" cy="765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>
            <a:hlinkClick r:id="rId3" action="ppaction://hlinksldjump"/>
          </p:cNvPr>
          <p:cNvSpPr/>
          <p:nvPr/>
        </p:nvSpPr>
        <p:spPr>
          <a:xfrm>
            <a:off x="3444240" y="2141220"/>
            <a:ext cx="274320" cy="411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9">
            <a:hlinkClick r:id="rId4" action="ppaction://hlinksldjump"/>
          </p:cNvPr>
          <p:cNvSpPr/>
          <p:nvPr/>
        </p:nvSpPr>
        <p:spPr>
          <a:xfrm>
            <a:off x="3444240" y="1866900"/>
            <a:ext cx="350520" cy="26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/>
          <p:cNvSpPr/>
          <p:nvPr/>
        </p:nvSpPr>
        <p:spPr>
          <a:xfrm>
            <a:off x="3886200" y="2141220"/>
            <a:ext cx="106680" cy="26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4046220" y="2141220"/>
            <a:ext cx="160020" cy="491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/>
          <p:cNvSpPr/>
          <p:nvPr/>
        </p:nvSpPr>
        <p:spPr>
          <a:xfrm>
            <a:off x="4343400" y="2061210"/>
            <a:ext cx="121920" cy="426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/>
          <p:cNvSpPr/>
          <p:nvPr/>
        </p:nvSpPr>
        <p:spPr>
          <a:xfrm>
            <a:off x="4511040" y="1901190"/>
            <a:ext cx="205740" cy="50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Rechthoek 14">
            <a:hlinkClick r:id="rId5" action="ppaction://hlinksldjump"/>
          </p:cNvPr>
          <p:cNvSpPr/>
          <p:nvPr/>
        </p:nvSpPr>
        <p:spPr>
          <a:xfrm>
            <a:off x="4899660" y="2000250"/>
            <a:ext cx="16002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 15"/>
          <p:cNvSpPr/>
          <p:nvPr/>
        </p:nvSpPr>
        <p:spPr>
          <a:xfrm>
            <a:off x="5059680" y="2065020"/>
            <a:ext cx="243840" cy="236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Rechthoek 16"/>
          <p:cNvSpPr/>
          <p:nvPr/>
        </p:nvSpPr>
        <p:spPr>
          <a:xfrm>
            <a:off x="5433060" y="2154555"/>
            <a:ext cx="327660" cy="253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Rechthoek 17">
            <a:hlinkClick r:id="rId6" action="ppaction://hlinksldjump"/>
          </p:cNvPr>
          <p:cNvSpPr/>
          <p:nvPr/>
        </p:nvSpPr>
        <p:spPr>
          <a:xfrm>
            <a:off x="5303520" y="2407920"/>
            <a:ext cx="457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hthoek 18"/>
          <p:cNvSpPr/>
          <p:nvPr/>
        </p:nvSpPr>
        <p:spPr>
          <a:xfrm>
            <a:off x="4381500" y="2522220"/>
            <a:ext cx="335280" cy="632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Rechthoek 19"/>
          <p:cNvSpPr/>
          <p:nvPr/>
        </p:nvSpPr>
        <p:spPr>
          <a:xfrm>
            <a:off x="7688580" y="2386965"/>
            <a:ext cx="434340" cy="767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Rechthoek 1">
            <a:hlinkClick r:id="rId7" action="ppaction://hlinksldjump"/>
          </p:cNvPr>
          <p:cNvSpPr/>
          <p:nvPr/>
        </p:nvSpPr>
        <p:spPr>
          <a:xfrm>
            <a:off x="4404360" y="2487930"/>
            <a:ext cx="411480" cy="666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Rechthoek 20">
            <a:hlinkClick r:id="rId8" action="ppaction://hlinksldjump"/>
          </p:cNvPr>
          <p:cNvSpPr/>
          <p:nvPr/>
        </p:nvSpPr>
        <p:spPr>
          <a:xfrm>
            <a:off x="4206240" y="1985010"/>
            <a:ext cx="304800" cy="289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026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Wereldoriëntatie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411480"/>
            <a:ext cx="2824480" cy="2118360"/>
          </a:xfrm>
          <a:prstGeom prst="rect">
            <a:avLst/>
          </a:prstGeom>
        </p:spPr>
      </p:pic>
      <p:sp>
        <p:nvSpPr>
          <p:cNvPr id="6" name="AutoShape 6" descr="Mundo 6 bronnenboek · Eureka ADIBi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AutoShape 8" descr="Mundo 6 bronnenboek · Eureka ADIBi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8" name="AutoShape 10" descr="Mundo 6 bronnenboek · Eureka ADIBi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40" y="2731273"/>
            <a:ext cx="1674878" cy="2370317"/>
          </a:xfrm>
          <a:prstGeom prst="rect">
            <a:avLst/>
          </a:prstGeom>
        </p:spPr>
      </p:pic>
      <p:sp>
        <p:nvSpPr>
          <p:cNvPr id="10" name="PIJL-LINKS 9">
            <a:hlinkClick r:id="rId6" action="ppaction://hlinksldjump"/>
          </p:cNvPr>
          <p:cNvSpPr/>
          <p:nvPr/>
        </p:nvSpPr>
        <p:spPr>
          <a:xfrm>
            <a:off x="0" y="4484370"/>
            <a:ext cx="1036320" cy="617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ekstvak 3"/>
          <p:cNvSpPr txBox="1"/>
          <p:nvPr/>
        </p:nvSpPr>
        <p:spPr>
          <a:xfrm>
            <a:off x="460375" y="1249680"/>
            <a:ext cx="3898265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00" dirty="0" err="1" smtClean="0">
                <a:latin typeface="Merriweather" panose="020B0604020202020204" charset="0"/>
              </a:rPr>
              <a:t>Mundo</a:t>
            </a:r>
            <a:r>
              <a:rPr lang="nl-BE" sz="1300" dirty="0" smtClean="0">
                <a:latin typeface="Merriweather" panose="020B0604020202020204" charset="0"/>
              </a:rPr>
              <a:t> – </a:t>
            </a:r>
            <a:r>
              <a:rPr lang="nl-BE" sz="1300" dirty="0" err="1" smtClean="0">
                <a:latin typeface="Merriweather" panose="020B0604020202020204" charset="0"/>
              </a:rPr>
              <a:t>ViaMundo</a:t>
            </a:r>
            <a:endParaRPr lang="nl-BE" sz="1300" dirty="0" smtClean="0">
              <a:latin typeface="Merriweather" panose="020B0604020202020204" charset="0"/>
            </a:endParaRPr>
          </a:p>
          <a:p>
            <a:endParaRPr lang="nl-BE" sz="1300" dirty="0">
              <a:latin typeface="Merriweather" panose="020B060402020202020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9 verschillende thema’s: werkkatern en bronnenboek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Na ieder focusthema een toets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Oefenen online: oefentoetsen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Verkeer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SO (januari)</a:t>
            </a:r>
            <a:endParaRPr lang="nl-BE" sz="1300" dirty="0">
              <a:latin typeface="Merriweather" panose="020B0604020202020204" charset="0"/>
            </a:endParaRPr>
          </a:p>
        </p:txBody>
      </p:sp>
      <p:pic>
        <p:nvPicPr>
          <p:cNvPr id="5" name="Dia 14 Emily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80560" y="6400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Muzische vorming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60" y="2527102"/>
            <a:ext cx="3169920" cy="237744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8" r="25333" b="48148"/>
          <a:stretch/>
        </p:blipFill>
        <p:spPr>
          <a:xfrm>
            <a:off x="6233160" y="541020"/>
            <a:ext cx="2472755" cy="1661160"/>
          </a:xfrm>
          <a:prstGeom prst="rect">
            <a:avLst/>
          </a:prstGeom>
        </p:spPr>
      </p:pic>
      <p:sp>
        <p:nvSpPr>
          <p:cNvPr id="5" name="PIJL-LINKS 4">
            <a:hlinkClick r:id="rId6" action="ppaction://hlinksldjump"/>
          </p:cNvPr>
          <p:cNvSpPr/>
          <p:nvPr/>
        </p:nvSpPr>
        <p:spPr>
          <a:xfrm>
            <a:off x="213360" y="4366260"/>
            <a:ext cx="1082040" cy="617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350520" y="1234440"/>
            <a:ext cx="42062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beeld, drama, muzisch taalgebruik, bewegingsexpressie, muziek, media</a:t>
            </a:r>
          </a:p>
          <a:p>
            <a:pPr marL="285750" indent="-285750"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Sluit aan bij </a:t>
            </a:r>
            <a:r>
              <a:rPr lang="nl-BE" sz="1300" dirty="0" err="1" smtClean="0">
                <a:latin typeface="Merriweather" panose="020B0604020202020204" charset="0"/>
              </a:rPr>
              <a:t>wero</a:t>
            </a:r>
            <a:r>
              <a:rPr lang="nl-BE" sz="1300" dirty="0" smtClean="0">
                <a:latin typeface="Merriweather" panose="020B0604020202020204" charset="0"/>
              </a:rPr>
              <a:t>, tijd van het jaar</a:t>
            </a:r>
          </a:p>
          <a:p>
            <a:pPr marL="285750" indent="-285750"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Vormsel - proclamatie (- schoolfeest)</a:t>
            </a:r>
          </a:p>
          <a:p>
            <a:pPr marL="285750" indent="-285750"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Verjaardagsfeestje</a:t>
            </a:r>
          </a:p>
          <a:p>
            <a:pPr marL="285750" indent="-285750">
              <a:buFontTx/>
              <a:buChar char="-"/>
            </a:pPr>
            <a:r>
              <a:rPr lang="nl-BE" sz="1300" dirty="0" err="1" smtClean="0">
                <a:latin typeface="Merriweather" panose="020B0604020202020204" charset="0"/>
              </a:rPr>
              <a:t>Muzebox</a:t>
            </a:r>
            <a:endParaRPr lang="nl-BE" sz="1300" dirty="0">
              <a:latin typeface="Merriweather" panose="020B0604020202020204" charset="0"/>
            </a:endParaRPr>
          </a:p>
        </p:txBody>
      </p:sp>
      <p:pic>
        <p:nvPicPr>
          <p:cNvPr id="7" name="Dia 15 dauw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76800" y="545902"/>
            <a:ext cx="609600" cy="6096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537" y="2557582"/>
            <a:ext cx="1504617" cy="188077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1" r="8696" b="8425"/>
          <a:stretch/>
        </p:blipFill>
        <p:spPr>
          <a:xfrm>
            <a:off x="937260" y="2496053"/>
            <a:ext cx="2887980" cy="187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8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Godsdienst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440" y="2362200"/>
            <a:ext cx="3261360" cy="2446020"/>
          </a:xfrm>
          <a:prstGeom prst="rect">
            <a:avLst/>
          </a:prstGeom>
        </p:spPr>
      </p:pic>
      <p:sp>
        <p:nvSpPr>
          <p:cNvPr id="4" name="AutoShape 2" descr="Sterren aan de hemel | Sterren, Hemel, Leerbo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2532697"/>
            <a:ext cx="21717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JL-LINKS 5">
            <a:hlinkClick r:id="rId6" action="ppaction://hlinksldjump"/>
          </p:cNvPr>
          <p:cNvSpPr/>
          <p:nvPr/>
        </p:nvSpPr>
        <p:spPr>
          <a:xfrm>
            <a:off x="213360" y="4366260"/>
            <a:ext cx="918210" cy="617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460375" y="1234440"/>
            <a:ext cx="383730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00" dirty="0" smtClean="0">
                <a:latin typeface="Merriweather" panose="020B0604020202020204" charset="0"/>
              </a:rPr>
              <a:t>Nieuwe methode: Sterren aan de hemel</a:t>
            </a:r>
          </a:p>
          <a:p>
            <a:pPr marL="285750" indent="-285750"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7 thema’s</a:t>
            </a:r>
          </a:p>
          <a:p>
            <a:pPr marL="285750" indent="-285750"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Kerkelijk jaar, Wereldgodsdiensten, Elia, Vormsel, de bijbel, ...</a:t>
            </a:r>
          </a:p>
          <a:p>
            <a:pPr marL="285750" indent="-285750"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Na ieder thema een toets</a:t>
            </a:r>
            <a:endParaRPr lang="nl-BE" sz="1300" dirty="0">
              <a:latin typeface="Merriweather" panose="020B0604020202020204" charset="0"/>
            </a:endParaRPr>
          </a:p>
        </p:txBody>
      </p:sp>
      <p:pic>
        <p:nvPicPr>
          <p:cNvPr id="7" name="Dia 16 Noor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36975" y="5524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1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Contractwerk</a:t>
            </a:r>
            <a:endParaRPr lang="nl-B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44" y="883920"/>
            <a:ext cx="3821028" cy="356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JL-LINKS 3">
            <a:hlinkClick r:id="rId5" action="ppaction://hlinksldjump"/>
          </p:cNvPr>
          <p:cNvSpPr/>
          <p:nvPr/>
        </p:nvSpPr>
        <p:spPr>
          <a:xfrm>
            <a:off x="213360" y="4366260"/>
            <a:ext cx="769620" cy="617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ekstvak 2"/>
          <p:cNvSpPr txBox="1"/>
          <p:nvPr/>
        </p:nvSpPr>
        <p:spPr>
          <a:xfrm>
            <a:off x="411480" y="1287780"/>
            <a:ext cx="37719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Op maandag, dinsdag, woensdag en donderdag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Samenwerken, zelfcorrectie, plannen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Taken op </a:t>
            </a:r>
            <a:r>
              <a:rPr lang="nl-BE" sz="1300" dirty="0" err="1" smtClean="0">
                <a:latin typeface="Merriweather" panose="020B0604020202020204" charset="0"/>
              </a:rPr>
              <a:t>Bingel</a:t>
            </a:r>
            <a:endParaRPr lang="nl-BE" sz="1300" dirty="0" smtClean="0">
              <a:latin typeface="Merriweather" panose="020B060402020202020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Indien nodig thuis taak afwerken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Tijd om te remediëren, differentiëren</a:t>
            </a:r>
            <a:endParaRPr lang="nl-BE" sz="1300" dirty="0">
              <a:latin typeface="Merriweather" panose="020B0604020202020204" charset="0"/>
            </a:endParaRPr>
          </a:p>
        </p:txBody>
      </p:sp>
      <p:pic>
        <p:nvPicPr>
          <p:cNvPr id="5" name="Dia 17 celio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78580" y="5791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9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Stap naar het secundair onderwijs</a:t>
            </a:r>
            <a:endParaRPr lang="nl-BE" dirty="0"/>
          </a:p>
        </p:txBody>
      </p:sp>
      <p:sp>
        <p:nvSpPr>
          <p:cNvPr id="3" name="PIJL-LINKS 2">
            <a:hlinkClick r:id="rId4" action="ppaction://hlinksldjump"/>
          </p:cNvPr>
          <p:cNvSpPr/>
          <p:nvPr/>
        </p:nvSpPr>
        <p:spPr>
          <a:xfrm>
            <a:off x="213360" y="4366260"/>
            <a:ext cx="838200" cy="617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ekstvak 3"/>
          <p:cNvSpPr txBox="1"/>
          <p:nvPr/>
        </p:nvSpPr>
        <p:spPr>
          <a:xfrm>
            <a:off x="411480" y="1363980"/>
            <a:ext cx="432816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Nauwe samenwerking met ouders en </a:t>
            </a:r>
            <a:r>
              <a:rPr lang="nl-BE" sz="1300" dirty="0" err="1" smtClean="0">
                <a:latin typeface="Merriweather" panose="020B0604020202020204" charset="0"/>
              </a:rPr>
              <a:t>clb</a:t>
            </a:r>
            <a:endParaRPr lang="nl-BE" sz="1300" dirty="0" smtClean="0">
              <a:latin typeface="Merriweather" panose="020B060402020202020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2</a:t>
            </a:r>
            <a:r>
              <a:rPr lang="nl-BE" sz="1300" baseline="30000" dirty="0" smtClean="0">
                <a:latin typeface="Merriweather" panose="020B0604020202020204" charset="0"/>
              </a:rPr>
              <a:t>e</a:t>
            </a:r>
            <a:r>
              <a:rPr lang="nl-BE" sz="1300" dirty="0" smtClean="0">
                <a:latin typeface="Merriweather" panose="020B0604020202020204" charset="0"/>
              </a:rPr>
              <a:t> trimester MDO met klasleerkracht, </a:t>
            </a:r>
            <a:r>
              <a:rPr lang="nl-BE" sz="1300" dirty="0" err="1" smtClean="0">
                <a:latin typeface="Merriweather" panose="020B0604020202020204" charset="0"/>
              </a:rPr>
              <a:t>zoco</a:t>
            </a:r>
            <a:r>
              <a:rPr lang="nl-BE" sz="1300" dirty="0" smtClean="0">
                <a:latin typeface="Merriweather" panose="020B0604020202020204" charset="0"/>
              </a:rPr>
              <a:t>, directie en </a:t>
            </a:r>
            <a:r>
              <a:rPr lang="nl-BE" sz="1300" dirty="0" err="1" smtClean="0">
                <a:latin typeface="Merriweather" panose="020B0604020202020204" charset="0"/>
              </a:rPr>
              <a:t>clb</a:t>
            </a:r>
            <a:endParaRPr lang="nl-BE" sz="1300" dirty="0" smtClean="0">
              <a:latin typeface="Merriweather" panose="020B060402020202020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Oudergesprek – BASO-fiche – vragenlijst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Bezoeken van scholen met ouders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In de klas: keuzes leren maken en verkennen studierichtingen</a:t>
            </a:r>
            <a:endParaRPr lang="nl-BE" sz="1300" dirty="0">
              <a:latin typeface="Merriweather" panose="020B060402020202020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952" y="2730817"/>
            <a:ext cx="2543175" cy="1800225"/>
          </a:xfrm>
          <a:prstGeom prst="rect">
            <a:avLst/>
          </a:prstGeom>
        </p:spPr>
      </p:pic>
      <p:pic>
        <p:nvPicPr>
          <p:cNvPr id="6" name="Dia 18 Maxim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9800" y="11772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1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Verschillende media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34940" y="2118360"/>
            <a:ext cx="3718560" cy="2788920"/>
          </a:xfrm>
          <a:prstGeom prst="rect">
            <a:avLst/>
          </a:prstGeom>
        </p:spPr>
      </p:pic>
      <p:sp>
        <p:nvSpPr>
          <p:cNvPr id="4" name="PIJL-LINKS 3">
            <a:hlinkClick r:id="rId5" action="ppaction://hlinksldjump"/>
          </p:cNvPr>
          <p:cNvSpPr/>
          <p:nvPr/>
        </p:nvSpPr>
        <p:spPr>
          <a:xfrm>
            <a:off x="213360" y="4366260"/>
            <a:ext cx="822960" cy="617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640080" y="1356360"/>
            <a:ext cx="40233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z="1300" dirty="0" smtClean="0">
                <a:latin typeface="Merriweather" panose="020B0604020202020204" charset="0"/>
                <a:hlinkClick r:id="rId6"/>
              </a:rPr>
              <a:t>jolien.dhu@kbrp.be</a:t>
            </a:r>
            <a:endParaRPr lang="nl-BE" sz="1300" dirty="0" smtClean="0">
              <a:latin typeface="Merriweather" panose="020B0604020202020204" charset="0"/>
            </a:endParaRPr>
          </a:p>
          <a:p>
            <a:pPr marL="285750" indent="-285750">
              <a:buFontTx/>
              <a:buChar char="-"/>
            </a:pPr>
            <a:r>
              <a:rPr lang="nl-BE" sz="1300" dirty="0">
                <a:latin typeface="Merriweather" panose="020B0604020202020204" charset="0"/>
              </a:rPr>
              <a:t>Klaswebsite: </a:t>
            </a:r>
            <a:r>
              <a:rPr lang="nl-BE" sz="1300" dirty="0">
                <a:latin typeface="Merriweather" panose="020B0604020202020204" charset="0"/>
                <a:hlinkClick r:id="rId7"/>
              </a:rPr>
              <a:t>https://klavertje3l1.weebly.com</a:t>
            </a:r>
            <a:r>
              <a:rPr lang="nl-BE" sz="1300" dirty="0" smtClean="0">
                <a:latin typeface="Merriweather" panose="020B0604020202020204" charset="0"/>
                <a:hlinkClick r:id="rId7"/>
              </a:rPr>
              <a:t>/</a:t>
            </a:r>
            <a:endParaRPr lang="nl-BE" sz="1300" dirty="0" smtClean="0">
              <a:latin typeface="Merriweather" panose="020B0604020202020204" charset="0"/>
            </a:endParaRPr>
          </a:p>
          <a:p>
            <a:pPr marL="285750" indent="-285750"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Leerlingen eigen e-mailadres </a:t>
            </a:r>
            <a:endParaRPr lang="nl-BE" sz="1300" dirty="0">
              <a:latin typeface="Merriweather" panose="020B0604020202020204" charset="0"/>
            </a:endParaRPr>
          </a:p>
        </p:txBody>
      </p:sp>
      <p:pic>
        <p:nvPicPr>
          <p:cNvPr id="6" name="Dia 19 Niels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63540" y="5676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6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219</Words>
  <Application>Microsoft Office PowerPoint</Application>
  <PresentationFormat>Diavoorstelling (16:9)</PresentationFormat>
  <Paragraphs>43</Paragraphs>
  <Slides>8</Slides>
  <Notes>1</Notes>
  <HiddenSlides>0</HiddenSlides>
  <MMClips>6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Roboto</vt:lpstr>
      <vt:lpstr>Merriweather</vt:lpstr>
      <vt:lpstr>Paradigm</vt:lpstr>
      <vt:lpstr>Infoavond 6e leerjaar 2020-2021 juf Jolien</vt:lpstr>
      <vt:lpstr>PowerPoint-presentatie</vt:lpstr>
      <vt:lpstr>Wereldoriëntatie</vt:lpstr>
      <vt:lpstr>Muzische vorming</vt:lpstr>
      <vt:lpstr>Godsdienst</vt:lpstr>
      <vt:lpstr>Contractwerk</vt:lpstr>
      <vt:lpstr>Stap naar het secundair onderwijs</vt:lpstr>
      <vt:lpstr>Verschillende media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Infoavond 6e leerjaar 2020-2021 juf Jolien</dc:title>
  <dc:creator>Hoofdgebruiker</dc:creator>
  <cp:lastModifiedBy>Hoofdgebruiker</cp:lastModifiedBy>
  <cp:revision>55</cp:revision>
  <dcterms:modified xsi:type="dcterms:W3CDTF">2020-09-18T17:35:13Z</dcterms:modified>
</cp:coreProperties>
</file>